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1172-E98B-4C8A-B8A8-3BC84188FB4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7507-D38C-401E-84B0-5BD358190A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err="1" smtClean="0"/>
              <a:t>இணைப்புச்</a:t>
            </a:r>
            <a:r>
              <a:rPr lang="en-US" sz="5400" i="1" dirty="0" smtClean="0"/>
              <a:t> </a:t>
            </a:r>
            <a:r>
              <a:rPr lang="en-US" sz="5400" i="1" dirty="0" err="1" smtClean="0"/>
              <a:t>சொற்கள்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sz="4400" dirty="0" err="1"/>
              <a:t>இரண்டு</a:t>
            </a:r>
            <a:r>
              <a:rPr lang="en-US" sz="4400" dirty="0"/>
              <a:t> </a:t>
            </a:r>
            <a:r>
              <a:rPr lang="en-US" sz="4400" dirty="0" err="1"/>
              <a:t>சொற்றொடர்களை</a:t>
            </a:r>
            <a:r>
              <a:rPr lang="en-US" sz="4400" dirty="0"/>
              <a:t> </a:t>
            </a:r>
            <a:r>
              <a:rPr lang="en-US" sz="4400" dirty="0" err="1"/>
              <a:t>இணைத்துக்காட்டப்</a:t>
            </a:r>
            <a:r>
              <a:rPr lang="en-US" sz="4400" dirty="0"/>
              <a:t> </a:t>
            </a:r>
            <a:r>
              <a:rPr lang="en-US" sz="4400" dirty="0" err="1"/>
              <a:t>பயன்படும்</a:t>
            </a:r>
            <a:r>
              <a:rPr lang="en-US" sz="4400" dirty="0"/>
              <a:t> </a:t>
            </a:r>
            <a:r>
              <a:rPr lang="en-US" sz="4400" dirty="0" err="1"/>
              <a:t>சொற்கள்</a:t>
            </a:r>
            <a:r>
              <a:rPr lang="en-US" sz="4400" dirty="0"/>
              <a:t> </a:t>
            </a:r>
            <a:r>
              <a:rPr lang="en-US" sz="4400" dirty="0" err="1"/>
              <a:t>இணைப்புச்சொற்கள்</a:t>
            </a:r>
            <a:r>
              <a:rPr lang="en-US" sz="4400" dirty="0"/>
              <a:t> </a:t>
            </a:r>
            <a:r>
              <a:rPr lang="en-US" sz="4400" dirty="0" err="1"/>
              <a:t>எனப்படும்</a:t>
            </a:r>
            <a:r>
              <a:rPr lang="en-US" sz="44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தமிழ் இணைப்புச் சொற்கள்"/>
          <p:cNvPicPr>
            <a:picLocks noChangeAspect="1" noChangeArrowheads="1"/>
          </p:cNvPicPr>
          <p:nvPr/>
        </p:nvPicPr>
        <p:blipFill>
          <a:blip r:embed="rId2"/>
          <a:srcRect l="20000" t="18181" r="15789" b="27273"/>
          <a:stretch>
            <a:fillRect/>
          </a:stretch>
        </p:blipFill>
        <p:spPr bwMode="auto">
          <a:xfrm>
            <a:off x="533400" y="533400"/>
            <a:ext cx="74676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இணைப்புச்சொற்கள்"/>
          <p:cNvPicPr/>
          <p:nvPr/>
        </p:nvPicPr>
        <p:blipFill>
          <a:blip r:embed="rId2"/>
          <a:srcRect l="21314" t="14814" r="12980" b="5128"/>
          <a:stretch>
            <a:fillRect/>
          </a:stretch>
        </p:blipFill>
        <p:spPr bwMode="auto">
          <a:xfrm>
            <a:off x="685800" y="304800"/>
            <a:ext cx="784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தமிழ் இணைப்புச் சொற்கள்"/>
          <p:cNvPicPr>
            <a:picLocks noChangeAspect="1" noChangeArrowheads="1"/>
          </p:cNvPicPr>
          <p:nvPr/>
        </p:nvPicPr>
        <p:blipFill>
          <a:blip r:embed="rId2"/>
          <a:srcRect l="10000" t="17777" r="10000" b="20000"/>
          <a:stretch>
            <a:fillRect/>
          </a:stretch>
        </p:blipFill>
        <p:spPr bwMode="auto">
          <a:xfrm>
            <a:off x="914400" y="838200"/>
            <a:ext cx="7620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533400"/>
            <a:ext cx="82296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இணைப்புச்சொற்களின்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பட்டியல்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அடுத்து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அடுத்ததாக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அதற்கேற்ப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அதன்படி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அதனால்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அதுபோலவே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அதுபோன்றே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ஆகவே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ஆகையால்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ஆதலால்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ஆயினும்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ஆனாலும்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ஆனால்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இத்துடன்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இரண்டாவதாக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இருந்தாலும்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இவ்வாறாக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என்றாலும்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எடுத்துக்காட்டாக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எனவே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எனினும்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ஒருவழியக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தவிரவும்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பிறகு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பின்பு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பின்னால்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முடிவாக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முடிவில்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முதலாவதாக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முன்கூறியவாறு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மேலும்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இணைப்புச் சொற்கள்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இணைப்புச் சொற்கள்</dc:title>
  <dc:creator>sns</dc:creator>
  <cp:lastModifiedBy>sns</cp:lastModifiedBy>
  <cp:revision>1</cp:revision>
  <dcterms:created xsi:type="dcterms:W3CDTF">2019-10-16T09:20:16Z</dcterms:created>
  <dcterms:modified xsi:type="dcterms:W3CDTF">2019-10-16T09:29:29Z</dcterms:modified>
</cp:coreProperties>
</file>